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31" r:id="rId2"/>
    <p:sldId id="332" r:id="rId3"/>
    <p:sldId id="284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18" r:id="rId15"/>
    <p:sldId id="320" r:id="rId16"/>
    <p:sldId id="317" r:id="rId17"/>
    <p:sldId id="314" r:id="rId18"/>
    <p:sldId id="315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4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26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6492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2412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10645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8548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</a:t>
            </a: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26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737190" y="986357"/>
            <a:ext cx="7962085" cy="1630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What is EML ?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Why we use EML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Syntax of EML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Read Data Using EML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Implementation of EML</a:t>
            </a:r>
            <a:endParaRPr lang="en-IN" sz="19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647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489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2184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41392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9294</TotalTime>
  <Words>251</Words>
  <Application>Microsoft Office PowerPoint</Application>
  <PresentationFormat>Custom</PresentationFormat>
  <Paragraphs>72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PowerPoint Presentation</vt:lpstr>
      <vt:lpstr>PowerPoint Presentation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265</cp:revision>
  <dcterms:created xsi:type="dcterms:W3CDTF">2013-09-12T13:05:01Z</dcterms:created>
  <dcterms:modified xsi:type="dcterms:W3CDTF">2021-09-09T16:55:59Z</dcterms:modified>
</cp:coreProperties>
</file>